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3" r:id="rId3"/>
    <p:sldId id="265" r:id="rId4"/>
    <p:sldId id="267" r:id="rId5"/>
    <p:sldId id="268" r:id="rId6"/>
    <p:sldId id="264" r:id="rId7"/>
    <p:sldId id="266" r:id="rId8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2/14/2023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1447800" y="1600200"/>
            <a:ext cx="7239000" cy="28956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7" name="Содержимое 6" descr="хэр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1676400"/>
            <a:ext cx="7620000" cy="2819400"/>
          </a:xfrm>
        </p:spPr>
        <p:txBody>
          <a:bodyPr>
            <a:normAutofit/>
          </a:bodyPr>
          <a:lstStyle/>
          <a:p>
            <a:r>
              <a:rPr lang="ru-RU" dirty="0" smtClean="0"/>
              <a:t>Программа дополнительного образования</a:t>
            </a:r>
            <a:br>
              <a:rPr lang="ru-RU" dirty="0" smtClean="0"/>
            </a:br>
            <a:r>
              <a:rPr lang="ru-RU" dirty="0" smtClean="0"/>
              <a:t>«Цветные ладошки»</a:t>
            </a: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09600" y="457200"/>
            <a:ext cx="83058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Муниципальное </a:t>
            </a:r>
            <a:r>
              <a:rPr lang="ru-RU" sz="1600" dirty="0" smtClean="0">
                <a:latin typeface="Times New Roman" pitchFamily="18" charset="0"/>
                <a:ea typeface="+mj-ea"/>
                <a:cs typeface="Times New Roman" pitchFamily="18" charset="0"/>
              </a:rPr>
              <a:t>казенное дошкольное образовательное учреждение Воскресенский детский сад </a:t>
            </a:r>
            <a:endParaRPr kumimoji="0" lang="ru-RU" sz="1600" b="0" i="0" u="none" strike="noStrike" kern="1200" cap="none" spc="0" normalizeH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267200" y="5029200"/>
            <a:ext cx="2057400" cy="5334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Воскресенское, 2022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914401"/>
            <a:ext cx="8229600" cy="521176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" name="Содержимое 6" descr="хэр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914400"/>
            <a:ext cx="8305800" cy="4648200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 smtClean="0"/>
              <a:t>Цель:</a:t>
            </a:r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>Развитие художественно-творческих способностей детей </a:t>
            </a:r>
            <a:r>
              <a:rPr lang="ru-RU" dirty="0" smtClean="0"/>
              <a:t>5 -7лет </a:t>
            </a:r>
            <a:r>
              <a:rPr lang="ru-RU" dirty="0" smtClean="0"/>
              <a:t>средствами нетрадиционного рисования. Сформировать интерес к познанию истории культуры наших предков у детей дошкольного возраста.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Содержимое 6" descr="хэр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4343400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2700" dirty="0" smtClean="0"/>
              <a:t> </a:t>
            </a:r>
            <a:r>
              <a:rPr lang="ru-RU" sz="2700" b="1" u="sng" dirty="0" smtClean="0"/>
              <a:t>Образовательные</a:t>
            </a:r>
            <a:r>
              <a:rPr lang="ru-RU" sz="2700" b="1" i="1" u="sng" dirty="0" smtClean="0"/>
              <a:t>: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>Обучать приемам нетрадиционной техники рисования и способам изображения с использованием различных материалов.</a:t>
            </a:r>
            <a:br>
              <a:rPr lang="ru-RU" sz="2700" dirty="0" smtClean="0"/>
            </a:br>
            <a:r>
              <a:rPr lang="ru-RU" sz="2700" dirty="0" smtClean="0"/>
              <a:t>Знакомить детей с изобразительным искусством разных видов (живописью, графикой, скульптурой, дизайном) и жанров, учить понимать выразительные средства искусства.</a:t>
            </a:r>
            <a:br>
              <a:rPr lang="ru-RU" sz="2700" dirty="0" smtClean="0"/>
            </a:br>
            <a:r>
              <a:rPr lang="ru-RU" sz="2700" dirty="0" smtClean="0"/>
              <a:t>Познакомить с элементами материальной культуры, включающей в себя знакомство с жилищем, предметами быта, орудиями труда, одеждой, национальными блюдами.</a:t>
            </a:r>
            <a:br>
              <a:rPr lang="ru-RU" sz="27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81000" y="304800"/>
            <a:ext cx="2971800" cy="6858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ЗАДАЧИ:</a:t>
            </a:r>
            <a:endParaRPr lang="ru-RU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Содержимое 6" descr="хэр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752600"/>
            <a:ext cx="8229600" cy="4038600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2900" dirty="0" smtClean="0"/>
              <a:t> </a:t>
            </a:r>
            <a:r>
              <a:rPr lang="ru-RU" sz="2800" b="1" u="sng" dirty="0" smtClean="0"/>
              <a:t>Развивающие: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развивать художественный вкус, пространственное воображение, творчество и фантазию, наблюдательность и воображение, ассоциативное мышление и любознательность</a:t>
            </a:r>
            <a:br>
              <a:rPr lang="ru-RU" sz="2800" dirty="0" smtClean="0"/>
            </a:br>
            <a:r>
              <a:rPr lang="ru-RU" sz="2800" dirty="0" smtClean="0"/>
              <a:t>развивать желание экспериментировать, проявляя яркие познавательные чувства: удивление, сомнение, радость от узнавания нового.</a:t>
            </a:r>
            <a:br>
              <a:rPr lang="ru-RU" sz="28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04800" y="533400"/>
            <a:ext cx="2971800" cy="6858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ЗАДАЧИ:</a:t>
            </a:r>
            <a:endParaRPr lang="ru-RU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Содержимое 6" descr="хэр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8229600" cy="3657600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900" b="1" u="sng" dirty="0" smtClean="0"/>
              <a:t>Воспитательные</a:t>
            </a:r>
            <a:r>
              <a:rPr lang="ru-RU" sz="2900" dirty="0" smtClean="0"/>
              <a:t/>
            </a:r>
            <a:br>
              <a:rPr lang="ru-RU" sz="2900" dirty="0" smtClean="0"/>
            </a:br>
            <a:r>
              <a:rPr lang="ru-RU" sz="2900" dirty="0" smtClean="0"/>
              <a:t>воспитывать аккуратность, трудолюбие и желание добиваться успеха собственным трудом.</a:t>
            </a:r>
            <a:br>
              <a:rPr lang="ru-RU" sz="2900" dirty="0" smtClean="0"/>
            </a:br>
            <a:r>
              <a:rPr lang="ru-RU" sz="2900" dirty="0" smtClean="0"/>
              <a:t>формировать эстетическое отношение к окружающей действительности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09600" y="762000"/>
            <a:ext cx="2971800" cy="6858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ЗАДАЧИ:</a:t>
            </a:r>
            <a:endParaRPr lang="ru-RU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Содержимое 6" descr="хэр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219200"/>
            <a:ext cx="8458200" cy="4419600"/>
          </a:xfrm>
        </p:spPr>
        <p:txBody>
          <a:bodyPr>
            <a:noAutofit/>
          </a:bodyPr>
          <a:lstStyle/>
          <a:p>
            <a:r>
              <a:rPr lang="ru-RU" sz="2400" dirty="0" smtClean="0"/>
              <a:t>Нетрадиционный подход к выполнению изображения дает толчок развитию детского интеллекта, подталкивает творческую активность ребенка, учит нестандартно мыслить. Возникают новые идеи, связанные с комбинациями разных материалов, ребенок начинает экспериментировать, творить. </a:t>
            </a:r>
            <a:br>
              <a:rPr lang="ru-RU" sz="2400" dirty="0" smtClean="0"/>
            </a:br>
            <a:r>
              <a:rPr lang="ru-RU" sz="2400" dirty="0" smtClean="0"/>
              <a:t>Рисование нетрадиционными способами, увлекательная, завораживающая  деятельность. Это огромная возможность для детей думать, пробовать, искать, экспериментировать, а самое главное, </a:t>
            </a:r>
            <a:r>
              <a:rPr lang="ru-RU" sz="2400" dirty="0" err="1" smtClean="0"/>
              <a:t>самовыражаться</a:t>
            </a:r>
            <a:r>
              <a:rPr lang="ru-RU" sz="2400" dirty="0" smtClean="0"/>
              <a:t>.</a:t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09600" y="457200"/>
            <a:ext cx="83058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АКТУАЛЬНОСТЬ: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хэр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9144001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752600"/>
            <a:ext cx="7696200" cy="4419600"/>
          </a:xfrm>
        </p:spPr>
        <p:txBody>
          <a:bodyPr>
            <a:noAutofit/>
          </a:bodyPr>
          <a:lstStyle/>
          <a:p>
            <a:pPr lvl="0" algn="l"/>
            <a:r>
              <a:rPr lang="ru-RU" sz="2600" dirty="0" smtClean="0"/>
              <a:t/>
            </a:r>
            <a:br>
              <a:rPr lang="ru-RU" sz="2600" dirty="0" smtClean="0"/>
            </a:br>
            <a:r>
              <a:rPr lang="ru-RU" sz="2600" dirty="0" smtClean="0"/>
              <a:t>Ребенок владеет  техниками нетрадиционного рисования</a:t>
            </a:r>
            <a:r>
              <a:rPr lang="ru-RU" sz="2600" b="1" dirty="0" smtClean="0"/>
              <a:t>;</a:t>
            </a:r>
            <a:r>
              <a:rPr lang="ru-RU" sz="2600" dirty="0" smtClean="0"/>
              <a:t/>
            </a:r>
            <a:br>
              <a:rPr lang="ru-RU" sz="2600" dirty="0" smtClean="0"/>
            </a:br>
            <a:r>
              <a:rPr lang="ru-RU" sz="2600" dirty="0" smtClean="0"/>
              <a:t>У ребенка </a:t>
            </a:r>
            <a:r>
              <a:rPr lang="ru-RU" sz="2600" b="1" dirty="0" smtClean="0"/>
              <a:t> </a:t>
            </a:r>
            <a:r>
              <a:rPr lang="ru-RU" sz="2600" dirty="0" smtClean="0"/>
              <a:t>развиты творческие способности</a:t>
            </a:r>
            <a:r>
              <a:rPr lang="ru-RU" sz="2600" b="1" dirty="0" smtClean="0"/>
              <a:t>,</a:t>
            </a:r>
            <a:r>
              <a:rPr lang="ru-RU" sz="2600" dirty="0" smtClean="0"/>
              <a:t> уверенность в себе, тактильное восприятия, изобразительные навыки и умения;</a:t>
            </a:r>
            <a:br>
              <a:rPr lang="ru-RU" sz="2600" dirty="0" smtClean="0"/>
            </a:br>
            <a:r>
              <a:rPr lang="ru-RU" sz="2600" dirty="0" smtClean="0"/>
              <a:t>У ребенка сформирована пространственная ориентировка на листе бумаги, глазомер, зрительное восприятие, наблюдательность, эстетическое  восприятие и эмоциональная отзывчивость.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000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09600" y="457200"/>
            <a:ext cx="83058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r>
              <a:rPr lang="ru-RU" sz="4400" b="1" dirty="0" smtClean="0"/>
              <a:t>Предполагаемые результаты освоения Программы:</a:t>
            </a:r>
            <a:endParaRPr lang="ru-RU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65</Words>
  <Application>Microsoft Office PowerPoint</Application>
  <PresentationFormat>Экран (4:3)</PresentationFormat>
  <Paragraphs>14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Office Theme</vt:lpstr>
      <vt:lpstr>Программа дополнительного образования «Цветные ладошки»</vt:lpstr>
      <vt:lpstr>Цель:  Развитие художественно-творческих способностей детей 5 -7лет средствами нетрадиционного рисования. Сформировать интерес к познанию истории культуры наших предков у детей дошкольного возраста. </vt:lpstr>
      <vt:lpstr>  Образовательные: Обучать приемам нетрадиционной техники рисования и способам изображения с использованием различных материалов. Знакомить детей с изобразительным искусством разных видов (живописью, графикой, скульптурой, дизайном) и жанров, учить понимать выразительные средства искусства. Познакомить с элементами материальной культуры, включающей в себя знакомство с жилищем, предметами быта, орудиями труда, одеждой, национальными блюдами.  </vt:lpstr>
      <vt:lpstr>  Развивающие: развивать художественный вкус, пространственное воображение, творчество и фантазию, наблюдательность и воображение, ассоциативное мышление и любознательность развивать желание экспериментировать, проявляя яркие познавательные чувства: удивление, сомнение, радость от узнавания нового.    </vt:lpstr>
      <vt:lpstr>    Воспитательные воспитывать аккуратность, трудолюбие и желание добиваться успеха собственным трудом. формировать эстетическое отношение к окружающей действительности     </vt:lpstr>
      <vt:lpstr>Нетрадиционный подход к выполнению изображения дает толчок развитию детского интеллекта, подталкивает творческую активность ребенка, учит нестандартно мыслить. Возникают новые идеи, связанные с комбинациями разных материалов, ребенок начинает экспериментировать, творить.  Рисование нетрадиционными способами, увлекательная, завораживающая  деятельность. Это огромная возможность для детей думать, пробовать, искать, экспериментировать, а самое главное, самовыражаться. </vt:lpstr>
      <vt:lpstr> Ребенок владеет  техниками нетрадиционного рисования; У ребенка  развиты творческие способности, уверенность в себе, тактильное восприятия, изобразительные навыки и умения; У ребенка сформирована пространственная ориентировка на листе бумаги, глазомер, зрительное восприятие, наблюдательность, эстетическое  восприятие и эмоциональная отзывчивость. 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Марина Юрьевна</cp:lastModifiedBy>
  <cp:revision>14</cp:revision>
  <dcterms:created xsi:type="dcterms:W3CDTF">2021-04-01T07:29:56Z</dcterms:created>
  <dcterms:modified xsi:type="dcterms:W3CDTF">2023-02-14T06:43:53Z</dcterms:modified>
</cp:coreProperties>
</file>